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2E61B-BE7A-410F-A96C-BCF1485B0991}" type="datetimeFigureOut">
              <a:rPr lang="en-US" smtClean="0"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8AAFC-8651-4914-8CA9-5F57EFE990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2E61B-BE7A-410F-A96C-BCF1485B0991}" type="datetimeFigureOut">
              <a:rPr lang="en-US" smtClean="0"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8AAFC-8651-4914-8CA9-5F57EFE990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2E61B-BE7A-410F-A96C-BCF1485B0991}" type="datetimeFigureOut">
              <a:rPr lang="en-US" smtClean="0"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8AAFC-8651-4914-8CA9-5F57EFE990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2E61B-BE7A-410F-A96C-BCF1485B0991}" type="datetimeFigureOut">
              <a:rPr lang="en-US" smtClean="0"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8AAFC-8651-4914-8CA9-5F57EFE990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2E61B-BE7A-410F-A96C-BCF1485B0991}" type="datetimeFigureOut">
              <a:rPr lang="en-US" smtClean="0"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8AAFC-8651-4914-8CA9-5F57EFE990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2E61B-BE7A-410F-A96C-BCF1485B0991}" type="datetimeFigureOut">
              <a:rPr lang="en-US" smtClean="0"/>
              <a:t>4/30/2012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8AAFC-8651-4914-8CA9-5F57EFE990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2E61B-BE7A-410F-A96C-BCF1485B0991}" type="datetimeFigureOut">
              <a:rPr lang="en-US" smtClean="0"/>
              <a:t>4/30/2012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8AAFC-8651-4914-8CA9-5F57EFE990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2E61B-BE7A-410F-A96C-BCF1485B0991}" type="datetimeFigureOut">
              <a:rPr lang="en-US" smtClean="0"/>
              <a:t>4/30/2012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8AAFC-8651-4914-8CA9-5F57EFE990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2E61B-BE7A-410F-A96C-BCF1485B0991}" type="datetimeFigureOut">
              <a:rPr lang="en-US" smtClean="0"/>
              <a:t>4/30/2012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8AAFC-8651-4914-8CA9-5F57EFE990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2E61B-BE7A-410F-A96C-BCF1485B0991}" type="datetimeFigureOut">
              <a:rPr lang="en-US" smtClean="0"/>
              <a:t>4/30/2012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8AAFC-8651-4914-8CA9-5F57EFE990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2E61B-BE7A-410F-A96C-BCF1485B0991}" type="datetimeFigureOut">
              <a:rPr lang="en-US" smtClean="0"/>
              <a:t>4/30/2012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8AAFC-8651-4914-8CA9-5F57EFE990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F2E61B-BE7A-410F-A96C-BCF1485B0991}" type="datetimeFigureOut">
              <a:rPr lang="en-US" smtClean="0"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08AAFC-8651-4914-8CA9-5F57EFE9902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5105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Information Literacy Survey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Administered to CJHS Middle School Teachers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Dawn Malcolm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66788" y="180975"/>
            <a:ext cx="7210425" cy="649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19175" y="661988"/>
            <a:ext cx="7105650" cy="553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38225" y="2143125"/>
            <a:ext cx="706755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457200"/>
            <a:ext cx="8370094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9" y="3962400"/>
            <a:ext cx="846666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3</Words>
  <Application>Microsoft Office PowerPoint</Application>
  <PresentationFormat>On-screen Show (4:3)</PresentationFormat>
  <Paragraphs>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Information Literacy Survey  Administered to CJHS Middle School Teachers  Dawn Malcolm   </vt:lpstr>
      <vt:lpstr>Slide 2</vt:lpstr>
      <vt:lpstr>Slide 3</vt:lpstr>
      <vt:lpstr>Slide 4</vt:lpstr>
      <vt:lpstr>Slide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Information Literacy Survey  Administered to CJHS Middle School Teachers </dc:title>
  <dc:creator>Dawn</dc:creator>
  <cp:lastModifiedBy>Dawn</cp:lastModifiedBy>
  <cp:revision>2</cp:revision>
  <dcterms:created xsi:type="dcterms:W3CDTF">2012-04-30T23:51:59Z</dcterms:created>
  <dcterms:modified xsi:type="dcterms:W3CDTF">2012-04-30T23:58:52Z</dcterms:modified>
</cp:coreProperties>
</file>